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69" r:id="rId2"/>
    <p:sldId id="260" r:id="rId3"/>
    <p:sldId id="299" r:id="rId4"/>
    <p:sldId id="271" r:id="rId5"/>
    <p:sldId id="272" r:id="rId6"/>
    <p:sldId id="273" r:id="rId7"/>
    <p:sldId id="264" r:id="rId8"/>
    <p:sldId id="262" r:id="rId9"/>
    <p:sldId id="266" r:id="rId10"/>
    <p:sldId id="286" r:id="rId11"/>
    <p:sldId id="287" r:id="rId12"/>
    <p:sldId id="292" r:id="rId13"/>
    <p:sldId id="291" r:id="rId14"/>
    <p:sldId id="293" r:id="rId15"/>
    <p:sldId id="288" r:id="rId16"/>
    <p:sldId id="294" r:id="rId17"/>
    <p:sldId id="295" r:id="rId18"/>
    <p:sldId id="296" r:id="rId19"/>
    <p:sldId id="297" r:id="rId20"/>
    <p:sldId id="282" r:id="rId21"/>
    <p:sldId id="283" r:id="rId22"/>
    <p:sldId id="284" r:id="rId23"/>
    <p:sldId id="275" r:id="rId24"/>
    <p:sldId id="290" r:id="rId25"/>
    <p:sldId id="276" r:id="rId26"/>
    <p:sldId id="277" r:id="rId27"/>
    <p:sldId id="278" r:id="rId28"/>
    <p:sldId id="289" r:id="rId29"/>
    <p:sldId id="281" r:id="rId30"/>
    <p:sldId id="298" r:id="rId31"/>
    <p:sldId id="285" r:id="rId32"/>
    <p:sldId id="300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99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3010" autoAdjust="0"/>
  </p:normalViewPr>
  <p:slideViewPr>
    <p:cSldViewPr snapToGrid="0">
      <p:cViewPr varScale="1">
        <p:scale>
          <a:sx n="53" d="100"/>
          <a:sy n="53" d="100"/>
        </p:scale>
        <p:origin x="13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04/02/2021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7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8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04/02/2021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04/02/2021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04/02/2021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4.wav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audio" Target="../media/media4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Croutte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5th,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  <p:pic>
        <p:nvPicPr>
          <p:cNvPr id="5" name="cathy_A_3">
            <a:hlinkClick r:id="" action="ppaction://media"/>
            <a:extLst>
              <a:ext uri="{FF2B5EF4-FFF2-40B4-BE49-F238E27FC236}">
                <a16:creationId xmlns:a16="http://schemas.microsoft.com/office/drawing/2014/main" id="{5CB419F5-4D46-4565-AB0A-3F2FE6E9A6A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18" end="105.244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08086" y="7304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6" y="1251175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2.52,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1.6 break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5.01,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2.2 breaks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1726267"/>
            <a:ext cx="11356847" cy="4630083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MARS : worldwide company with 4 segments :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Petcare (Royal Canin, Whiskas…)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CentraNo1-Book"/>
              </a:rPr>
              <a:t>Mars Wigley (M&amp;M’s, mars, celebrations…)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Food (Ben’s Original, Suzi Wan…)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Edge (research on human health about nutrition)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2B2B2B"/>
              </a:solidFill>
              <a:effectLst/>
              <a:latin typeface="CentraNo1-Book"/>
            </a:endParaRPr>
          </a:p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WALTHAM Petcare Science Institute is Mars Petcare's pet research and development center, whose purpose is to make A BETTER WORLD FOR PETS</a:t>
            </a:r>
          </a:p>
          <a:p>
            <a:endParaRPr lang="en-US" sz="1600" dirty="0">
              <a:solidFill>
                <a:srgbClr val="2B2B2B"/>
              </a:solidFill>
              <a:latin typeface="CentraNo1-Book"/>
            </a:endParaRPr>
          </a:p>
          <a:p>
            <a:r>
              <a:rPr lang="en-US" dirty="0">
                <a:solidFill>
                  <a:srgbClr val="2B2B2B"/>
                </a:solidFill>
                <a:latin typeface="CentraNo1-Book"/>
              </a:rPr>
              <a:t>Research on pet nutrition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  <p:sp>
        <p:nvSpPr>
          <p:cNvPr id="4" name="AutoShape 2" descr="Waltham Petcare Science Institute | A Better World for Pets">
            <a:extLst>
              <a:ext uri="{FF2B5EF4-FFF2-40B4-BE49-F238E27FC236}">
                <a16:creationId xmlns:a16="http://schemas.microsoft.com/office/drawing/2014/main" id="{29E926D3-57B2-46D4-879C-00D186CFD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97557" y="17262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WALTHAM and Mars Petcare | WALTHAM Petcare Science Institute">
            <a:extLst>
              <a:ext uri="{FF2B5EF4-FFF2-40B4-BE49-F238E27FC236}">
                <a16:creationId xmlns:a16="http://schemas.microsoft.com/office/drawing/2014/main" id="{228365AC-C47A-41A0-B638-1A25295B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49" y="0"/>
            <a:ext cx="5747951" cy="146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BC676BB-0546-4996-A05F-50CE39BD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8720" y="1141423"/>
            <a:ext cx="4206960" cy="14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AE8C8792-4DB4-4F90-B080-8634B97D5EB8}"/>
              </a:ext>
            </a:extLst>
          </p:cNvPr>
          <p:cNvSpPr txBox="1"/>
          <p:nvPr/>
        </p:nvSpPr>
        <p:spPr>
          <a:xfrm>
            <a:off x="712380" y="4340479"/>
            <a:ext cx="10641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Note : Machine learning approach can differentiate bites and breaks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Independent Component Analysis (ICA) to separate sources, but needs several microphones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440B9F1C-E17B-48BF-8A26-E562002F122A}"/>
              </a:ext>
            </a:extLst>
          </p:cNvPr>
          <p:cNvSpPr txBox="1"/>
          <p:nvPr/>
        </p:nvSpPr>
        <p:spPr>
          <a:xfrm>
            <a:off x="712380" y="1224798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CB76C8DF-B14A-4287-8BB7-54EC6F39B4B0}"/>
              </a:ext>
            </a:extLst>
          </p:cNvPr>
          <p:cNvGrpSpPr/>
          <p:nvPr/>
        </p:nvGrpSpPr>
        <p:grpSpPr>
          <a:xfrm>
            <a:off x="1667538" y="2140013"/>
            <a:ext cx="9081978" cy="1590155"/>
            <a:chOff x="1667538" y="2186317"/>
            <a:chExt cx="9081978" cy="1590155"/>
          </a:xfrm>
        </p:grpSpPr>
        <p:sp>
          <p:nvSpPr>
            <p:cNvPr id="21" name="Rectangle: Rounded Corners 9">
              <a:extLst>
                <a:ext uri="{FF2B5EF4-FFF2-40B4-BE49-F238E27FC236}">
                  <a16:creationId xmlns:a16="http://schemas.microsoft.com/office/drawing/2014/main" id="{77D4C338-70B7-44B0-B5E9-36E3C7C8B43D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25" name="Straight Arrow Connector 11">
              <a:extLst>
                <a:ext uri="{FF2B5EF4-FFF2-40B4-BE49-F238E27FC236}">
                  <a16:creationId xmlns:a16="http://schemas.microsoft.com/office/drawing/2014/main" id="{8DA61AD2-CE1F-4085-8006-B5C09C777F8B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14">
              <a:extLst>
                <a:ext uri="{FF2B5EF4-FFF2-40B4-BE49-F238E27FC236}">
                  <a16:creationId xmlns:a16="http://schemas.microsoft.com/office/drawing/2014/main" id="{4CB8D2DB-9819-4B46-A13B-1372C9D75FC5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27" name="Rectangle: Rounded Corners 16">
              <a:extLst>
                <a:ext uri="{FF2B5EF4-FFF2-40B4-BE49-F238E27FC236}">
                  <a16:creationId xmlns:a16="http://schemas.microsoft.com/office/drawing/2014/main" id="{3B1F647F-EABF-4D7F-92AE-3B22020CF7DC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28" name="Straight Arrow Connector 18">
              <a:extLst>
                <a:ext uri="{FF2B5EF4-FFF2-40B4-BE49-F238E27FC236}">
                  <a16:creationId xmlns:a16="http://schemas.microsoft.com/office/drawing/2014/main" id="{B731F5E2-D2D7-4238-999D-86F438605C8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260A339B-DFC9-4592-B53A-79C5C5CAB2AA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BEABE50E-5589-4F47-9BB7-B1898E9BA5FC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22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0" y="6488668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EA333C-08A7-461A-9BA0-9045B47284C8}"/>
              </a:ext>
            </a:extLst>
          </p:cNvPr>
          <p:cNvSpPr txBox="1"/>
          <p:nvPr/>
        </p:nvSpPr>
        <p:spPr>
          <a:xfrm>
            <a:off x="1018402" y="5012445"/>
            <a:ext cx="1015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badi" panose="020B0604020104020204" pitchFamily="34" charset="0"/>
              </a:rPr>
              <a:t>Thanks to Amandine and François </a:t>
            </a:r>
            <a:r>
              <a:rPr lang="en-US" sz="2400" dirty="0">
                <a:latin typeface="Abadi" panose="020B0604020104020204" pitchFamily="34" charset="0"/>
              </a:rPr>
              <a:t>for their guidance and time.</a:t>
            </a:r>
            <a:endParaRPr lang="en-GB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9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DD9F27A-D859-4881-AA38-2AF0C3C84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20697"/>
            <a:ext cx="5291666" cy="36166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F750AC-3B09-4412-9AE6-EF7CE8D74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20697"/>
            <a:ext cx="5291667" cy="36166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1536FE-3692-434E-B5DE-6BF0447E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8CFBEC-FD8C-48E6-AEC4-846090743C72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1CEA25C6-580B-4AE3-9EB6-CF9A897481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60481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A41A61C-259A-4F3F-ABD1-B5215B5102D9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69753AD-CB64-4F23-AA05-F39A19E9B4EA}"/>
              </a:ext>
            </a:extLst>
          </p:cNvPr>
          <p:cNvSpPr/>
          <p:nvPr/>
        </p:nvSpPr>
        <p:spPr>
          <a:xfrm>
            <a:off x="591726" y="43727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750E04-8DBA-4A25-A709-58FFAAD6076F}"/>
              </a:ext>
            </a:extLst>
          </p:cNvPr>
          <p:cNvSpPr txBox="1"/>
          <p:nvPr/>
        </p:nvSpPr>
        <p:spPr>
          <a:xfrm>
            <a:off x="3228311" y="2337770"/>
            <a:ext cx="47842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3263018E-9BCD-4E2F-B1BE-9A4E26E8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FD60B0A6-1197-473A-9E88-E0F247B5D7D2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CD480F6-0253-47E6-8CD0-7AF8DCC3F1B0}"/>
              </a:ext>
            </a:extLst>
          </p:cNvPr>
          <p:cNvGrpSpPr/>
          <p:nvPr/>
        </p:nvGrpSpPr>
        <p:grpSpPr>
          <a:xfrm>
            <a:off x="7604449" y="2223926"/>
            <a:ext cx="4161453" cy="954107"/>
            <a:chOff x="7604449" y="1408374"/>
            <a:chExt cx="4161453" cy="954107"/>
          </a:xfrm>
        </p:grpSpPr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F2D3531A-0036-432E-B774-CE148908E7C2}"/>
                </a:ext>
              </a:extLst>
            </p:cNvPr>
            <p:cNvSpPr txBox="1"/>
            <p:nvPr/>
          </p:nvSpPr>
          <p:spPr>
            <a:xfrm>
              <a:off x="8610600" y="1408374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allow automation</a:t>
              </a:r>
            </a:p>
          </p:txBody>
        </p:sp>
        <p:cxnSp>
          <p:nvCxnSpPr>
            <p:cNvPr id="28" name="Straight Arrow Connector 14">
              <a:extLst>
                <a:ext uri="{FF2B5EF4-FFF2-40B4-BE49-F238E27FC236}">
                  <a16:creationId xmlns:a16="http://schemas.microsoft.com/office/drawing/2014/main" id="{E02509F4-967D-419A-BAC5-071A87955437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9" y="1744824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5AD132D-F0EC-4B42-9830-4CE2A447BF55}"/>
              </a:ext>
            </a:extLst>
          </p:cNvPr>
          <p:cNvGrpSpPr/>
          <p:nvPr/>
        </p:nvGrpSpPr>
        <p:grpSpPr>
          <a:xfrm>
            <a:off x="3228311" y="4448427"/>
            <a:ext cx="8537591" cy="954107"/>
            <a:chOff x="3228311" y="5016840"/>
            <a:chExt cx="8537591" cy="95410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3105575-84FD-4B30-8721-F05AB91B5BA2}"/>
                </a:ext>
              </a:extLst>
            </p:cNvPr>
            <p:cNvSpPr txBox="1"/>
            <p:nvPr/>
          </p:nvSpPr>
          <p:spPr>
            <a:xfrm>
              <a:off x="3228311" y="5232285"/>
              <a:ext cx="45683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800" dirty="0"/>
                <a:t>Functional data Analysis</a:t>
              </a:r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F26F1DC7-F298-4EB6-AC92-400144B547DC}"/>
                </a:ext>
              </a:extLst>
            </p:cNvPr>
            <p:cNvSpPr txBox="1"/>
            <p:nvPr/>
          </p:nvSpPr>
          <p:spPr>
            <a:xfrm>
              <a:off x="8610600" y="5016840"/>
              <a:ext cx="3155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Does not work on noisy data</a:t>
              </a:r>
            </a:p>
          </p:txBody>
        </p:sp>
        <p:cxnSp>
          <p:nvCxnSpPr>
            <p:cNvPr id="32" name="Straight Arrow Connector 17">
              <a:extLst>
                <a:ext uri="{FF2B5EF4-FFF2-40B4-BE49-F238E27FC236}">
                  <a16:creationId xmlns:a16="http://schemas.microsoft.com/office/drawing/2014/main" id="{A3070701-94FC-49DA-A4A1-B8D9ECF6F1A2}"/>
                </a:ext>
              </a:extLst>
            </p:cNvPr>
            <p:cNvCxnSpPr>
              <a:cxnSpLocks/>
            </p:cNvCxnSpPr>
            <p:nvPr/>
          </p:nvCxnSpPr>
          <p:spPr>
            <a:xfrm>
              <a:off x="7604448" y="5493893"/>
              <a:ext cx="10061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8">
            <a:extLst>
              <a:ext uri="{FF2B5EF4-FFF2-40B4-BE49-F238E27FC236}">
                <a16:creationId xmlns:a16="http://schemas.microsoft.com/office/drawing/2014/main" id="{59DABF0B-271C-43A8-8A7C-187D8096852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1411</Words>
  <Application>Microsoft Office PowerPoint</Application>
  <PresentationFormat>Grand écran</PresentationFormat>
  <Paragraphs>294</Paragraphs>
  <Slides>32</Slides>
  <Notes>32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Abadi</vt:lpstr>
      <vt:lpstr>Aharoni</vt:lpstr>
      <vt:lpstr>Arial</vt:lpstr>
      <vt:lpstr>Calibri</vt:lpstr>
      <vt:lpstr>Calibri Light</vt:lpstr>
      <vt:lpstr>CentraNo1-Book</vt:lpstr>
      <vt:lpstr>Thème Office</vt:lpstr>
      <vt:lpstr>Cats acoustic data Project</vt:lpstr>
      <vt:lpstr>Company</vt:lpstr>
      <vt:lpstr>Context</vt:lpstr>
      <vt:lpstr>Présentation PowerPoint</vt:lpstr>
      <vt:lpstr>Présentation PowerPoint</vt:lpstr>
      <vt:lpstr>Présentation PowerPoint</vt:lpstr>
      <vt:lpstr>I. B. Visualisation</vt:lpstr>
      <vt:lpstr>Présentation PowerPoint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Anne-Victoire Lagroy de Croutte de Saint Martin</cp:lastModifiedBy>
  <cp:revision>151</cp:revision>
  <dcterms:created xsi:type="dcterms:W3CDTF">2021-01-27T09:49:50Z</dcterms:created>
  <dcterms:modified xsi:type="dcterms:W3CDTF">2021-02-04T21:04:10Z</dcterms:modified>
</cp:coreProperties>
</file>